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868" r:id="rId2"/>
    <p:sldId id="87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y" initials="A" lastIdx="1" clrIdx="0">
    <p:extLst>
      <p:ext uri="{19B8F6BF-5375-455C-9EA6-DF929625EA0E}">
        <p15:presenceInfo xmlns:p15="http://schemas.microsoft.com/office/powerpoint/2012/main" userId="And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42" autoAdjust="0"/>
    <p:restoredTop sz="92381" autoAdjust="0"/>
  </p:normalViewPr>
  <p:slideViewPr>
    <p:cSldViewPr snapToGrid="0">
      <p:cViewPr varScale="1">
        <p:scale>
          <a:sx n="118" d="100"/>
          <a:sy n="118" d="100"/>
        </p:scale>
        <p:origin x="5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21F78-5466-4AE0-8984-9812A5FE0C89}" type="datetimeFigureOut">
              <a:rPr lang="en-AU" smtClean="0"/>
              <a:t>1/12/2025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DEDAA7-D30A-40EA-9F4D-CC55C5D17AF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510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1B1B-890F-4C95-8DDE-602F42713E32}" type="datetimeFigureOut">
              <a:rPr lang="en-AU" smtClean="0"/>
              <a:t>1/12/2025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363-E60D-4B86-A61A-7052D83A87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5660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1B1B-890F-4C95-8DDE-602F42713E32}" type="datetimeFigureOut">
              <a:rPr lang="en-AU" smtClean="0"/>
              <a:t>1/12/2025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363-E60D-4B86-A61A-7052D83A87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84541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1B1B-890F-4C95-8DDE-602F42713E32}" type="datetimeFigureOut">
              <a:rPr lang="en-AU" smtClean="0"/>
              <a:t>1/12/2025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363-E60D-4B86-A61A-7052D83A87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3945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1B1B-890F-4C95-8DDE-602F42713E32}" type="datetimeFigureOut">
              <a:rPr lang="en-AU" smtClean="0"/>
              <a:t>1/12/2025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363-E60D-4B86-A61A-7052D83A87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80312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1B1B-890F-4C95-8DDE-602F42713E32}" type="datetimeFigureOut">
              <a:rPr lang="en-AU" smtClean="0"/>
              <a:t>1/12/2025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363-E60D-4B86-A61A-7052D83A87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17405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1B1B-890F-4C95-8DDE-602F42713E32}" type="datetimeFigureOut">
              <a:rPr lang="en-AU" smtClean="0"/>
              <a:t>1/12/2025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363-E60D-4B86-A61A-7052D83A87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3337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1B1B-890F-4C95-8DDE-602F42713E32}" type="datetimeFigureOut">
              <a:rPr lang="en-AU" smtClean="0"/>
              <a:t>1/12/2025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363-E60D-4B86-A61A-7052D83A87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8167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1B1B-890F-4C95-8DDE-602F42713E32}" type="datetimeFigureOut">
              <a:rPr lang="en-AU" smtClean="0"/>
              <a:t>1/12/2025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363-E60D-4B86-A61A-7052D83A87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7481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1B1B-890F-4C95-8DDE-602F42713E32}" type="datetimeFigureOut">
              <a:rPr lang="en-AU" smtClean="0"/>
              <a:t>1/12/2025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363-E60D-4B86-A61A-7052D83A87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825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1B1B-890F-4C95-8DDE-602F42713E32}" type="datetimeFigureOut">
              <a:rPr lang="en-AU" smtClean="0"/>
              <a:t>1/12/2025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363-E60D-4B86-A61A-7052D83A87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19439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C1B1B-890F-4C95-8DDE-602F42713E32}" type="datetimeFigureOut">
              <a:rPr lang="en-AU" smtClean="0"/>
              <a:t>1/12/2025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A82363-E60D-4B86-A61A-7052D83A87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7271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C1B1B-890F-4C95-8DDE-602F42713E32}" type="datetimeFigureOut">
              <a:rPr lang="en-AU" smtClean="0"/>
              <a:t>1/12/2025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82363-E60D-4B86-A61A-7052D83A87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9019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A5CC1-AA36-473D-BC55-B779F4885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 longer example </a:t>
            </a:r>
            <a:r>
              <a:rPr lang="en-US" altLang="zh-CN"/>
              <a:t>for Bubble Sort</a:t>
            </a:r>
            <a:endParaRPr lang="zh-CN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7578C4-5B8A-4FAC-89DC-D9F8523A34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7568" y="2114041"/>
            <a:ext cx="3527241" cy="3272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212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A9F60-D9E0-4178-A1EC-92F7E9AB6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 longer example for Quick Sort</a:t>
            </a:r>
            <a:endParaRPr lang="zh-CN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42CF92-CA59-4CF5-A1C5-B006C97564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251" y="2061393"/>
            <a:ext cx="4263655" cy="3258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801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14564</TotalTime>
  <Words>12</Words>
  <Application>Microsoft Macintosh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 longer example for Bubble Sort</vt:lpstr>
      <vt:lpstr>A longer example for Quick Sort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Science: Programming Methodology</dc:title>
  <dc:creator>Andy</dc:creator>
  <cp:lastModifiedBy>Prof. LIU Guiliang (SDS)</cp:lastModifiedBy>
  <cp:revision>1391</cp:revision>
  <cp:lastPrinted>2024-11-21T04:08:52Z</cp:lastPrinted>
  <dcterms:created xsi:type="dcterms:W3CDTF">2015-12-13T07:34:24Z</dcterms:created>
  <dcterms:modified xsi:type="dcterms:W3CDTF">2025-12-01T02:23:55Z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2024-09-01T05:58:21Z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69135511-56ad-4196-94ec-d694536bfc2d</vt:lpwstr>
  </property>
  <property fmtid="{D5CDD505-2E9C-101B-9397-08002B2CF9AE}" pid="7" name="MSIP_Label_defa4170-0d19-0005-0004-bc88714345d2_ActionId">
    <vt:lpwstr>ae007500-332f-4b27-823a-d80cadd2d34c</vt:lpwstr>
  </property>
  <property fmtid="{D5CDD505-2E9C-101B-9397-08002B2CF9AE}" pid="8" name="MSIP_Label_defa4170-0d19-0005-0004-bc88714345d2_ContentBits">
    <vt:lpwstr>0</vt:lpwstr>
  </property>
</Properties>
</file>